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Override1.xml" ContentType="application/vnd.openxmlformats-officedocument.themeOverrid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notesMasterIdLst>
    <p:notesMasterId r:id="rId8"/>
  </p:notesMasterIdLst>
  <p:handoutMasterIdLst>
    <p:handoutMasterId r:id="rId9"/>
  </p:handoutMasterIdLst>
  <p:sldIdLst>
    <p:sldId id="257" r:id="rId3"/>
    <p:sldId id="271" r:id="rId4"/>
    <p:sldId id="273" r:id="rId5"/>
    <p:sldId id="272" r:id="rId6"/>
    <p:sldId id="259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85" autoAdjust="0"/>
    <p:restoredTop sz="94434" autoAdjust="0"/>
  </p:normalViewPr>
  <p:slideViewPr>
    <p:cSldViewPr snapToGrid="0">
      <p:cViewPr varScale="1">
        <p:scale>
          <a:sx n="79" d="100"/>
          <a:sy n="79" d="100"/>
        </p:scale>
        <p:origin x="1435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0" d="100"/>
          <a:sy n="60" d="100"/>
        </p:scale>
        <p:origin x="3187" y="4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2781300D-BB2B-8F74-08BF-2029A3B245DC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117BDEE-C6F9-C6F0-80C8-8DF5BF0A77E1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9AF414B-BF2E-4155-A672-CB1087E648BC}" type="datetimeFigureOut">
              <a:rPr lang="en-US" smtClean="0"/>
              <a:t>6/12/2026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6B678E2-CA1F-6D5B-922E-0FB9810EFC14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EE2A3FE-8FDE-BC59-D621-56B5A6DD9B9B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F6FF213-C03B-4684-9B6D-DAEE7618B6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057213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072A6FA-19E5-4530-8E92-E7C545222338}" type="datetimeFigureOut">
              <a:rPr lang="en-US" smtClean="0"/>
              <a:pPr/>
              <a:t>6/12/2026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A121FA7-53BB-431B-BD21-66F8481CDE7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21185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Number Placeholder 6"/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47738">
              <a:defRPr sz="3200" b="1">
                <a:solidFill>
                  <a:schemeClr val="tx1"/>
                </a:solidFill>
                <a:latin typeface="Cordia New" panose="020B0304020202020204" pitchFamily="34" charset="-34"/>
                <a:cs typeface="Cordia New" panose="020B0304020202020204" pitchFamily="34" charset="-34"/>
              </a:defRPr>
            </a:lvl1pPr>
            <a:lvl2pPr marL="742950" indent="-285750" defTabSz="947738">
              <a:defRPr sz="3200" b="1">
                <a:solidFill>
                  <a:schemeClr val="tx1"/>
                </a:solidFill>
                <a:latin typeface="Cordia New" panose="020B0304020202020204" pitchFamily="34" charset="-34"/>
                <a:cs typeface="Cordia New" panose="020B0304020202020204" pitchFamily="34" charset="-34"/>
              </a:defRPr>
            </a:lvl2pPr>
            <a:lvl3pPr marL="1143000" indent="-228600" defTabSz="947738">
              <a:defRPr sz="3200" b="1">
                <a:solidFill>
                  <a:schemeClr val="tx1"/>
                </a:solidFill>
                <a:latin typeface="Cordia New" panose="020B0304020202020204" pitchFamily="34" charset="-34"/>
                <a:cs typeface="Cordia New" panose="020B0304020202020204" pitchFamily="34" charset="-34"/>
              </a:defRPr>
            </a:lvl3pPr>
            <a:lvl4pPr marL="1600200" indent="-228600" defTabSz="947738">
              <a:defRPr sz="3200" b="1">
                <a:solidFill>
                  <a:schemeClr val="tx1"/>
                </a:solidFill>
                <a:latin typeface="Cordia New" panose="020B0304020202020204" pitchFamily="34" charset="-34"/>
                <a:cs typeface="Cordia New" panose="020B0304020202020204" pitchFamily="34" charset="-34"/>
              </a:defRPr>
            </a:lvl4pPr>
            <a:lvl5pPr marL="2057400" indent="-228600" defTabSz="947738">
              <a:defRPr sz="3200" b="1">
                <a:solidFill>
                  <a:schemeClr val="tx1"/>
                </a:solidFill>
                <a:latin typeface="Cordia New" panose="020B0304020202020204" pitchFamily="34" charset="-34"/>
                <a:cs typeface="Cordia New" panose="020B0304020202020204" pitchFamily="34" charset="-34"/>
              </a:defRPr>
            </a:lvl5pPr>
            <a:lvl6pPr marL="25146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Cordia New" panose="020B0304020202020204" pitchFamily="34" charset="-34"/>
                <a:cs typeface="Cordia New" panose="020B0304020202020204" pitchFamily="34" charset="-34"/>
              </a:defRPr>
            </a:lvl6pPr>
            <a:lvl7pPr marL="29718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Cordia New" panose="020B0304020202020204" pitchFamily="34" charset="-34"/>
                <a:cs typeface="Cordia New" panose="020B0304020202020204" pitchFamily="34" charset="-34"/>
              </a:defRPr>
            </a:lvl7pPr>
            <a:lvl8pPr marL="34290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Cordia New" panose="020B0304020202020204" pitchFamily="34" charset="-34"/>
                <a:cs typeface="Cordia New" panose="020B0304020202020204" pitchFamily="34" charset="-34"/>
              </a:defRPr>
            </a:lvl8pPr>
            <a:lvl9pPr marL="38862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Cordia New" panose="020B0304020202020204" pitchFamily="34" charset="-34"/>
                <a:cs typeface="Cordia New" panose="020B0304020202020204" pitchFamily="34" charset="-34"/>
              </a:defRPr>
            </a:lvl9pPr>
          </a:lstStyle>
          <a:p>
            <a:fld id="{B4C491BD-6194-4E51-ABE5-08A78BA5D132}" type="slidenum">
              <a:rPr lang="en-US" altLang="en-US" sz="1200" b="0">
                <a:solidFill>
                  <a:prstClr val="black"/>
                </a:solidFill>
                <a:latin typeface="Calibri" panose="020F0502020204030204" pitchFamily="34" charset="0"/>
              </a:rPr>
              <a:pPr/>
              <a:t>1</a:t>
            </a:fld>
            <a:endParaRPr lang="th-TH" altLang="en-US" sz="1200" b="0">
              <a:solidFill>
                <a:prstClr val="black"/>
              </a:solidFill>
              <a:latin typeface="Calibri" panose="020F0502020204030204" pitchFamily="34" charset="0"/>
            </a:endParaRPr>
          </a:p>
        </p:txBody>
      </p:sp>
      <p:sp>
        <p:nvSpPr>
          <p:cNvPr id="10243" name="Slide Number Placeholder 6"/>
          <p:cNvSpPr txBox="1">
            <a:spLocks noGrp="1"/>
          </p:cNvSpPr>
          <p:nvPr/>
        </p:nvSpPr>
        <p:spPr bwMode="auto">
          <a:xfrm>
            <a:off x="3778250" y="9429750"/>
            <a:ext cx="2889250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4813" tIns="47407" rIns="94813" bIns="47407" anchor="b"/>
          <a:lstStyle>
            <a:lvl1pPr defTabSz="990600">
              <a:defRPr sz="3200" b="1">
                <a:solidFill>
                  <a:schemeClr val="tx1"/>
                </a:solidFill>
                <a:latin typeface="Cordia New" panose="020B0304020202020204" pitchFamily="34" charset="-34"/>
                <a:cs typeface="Cordia New" panose="020B0304020202020204" pitchFamily="34" charset="-34"/>
              </a:defRPr>
            </a:lvl1pPr>
            <a:lvl2pPr marL="742950" indent="-285750" defTabSz="990600">
              <a:defRPr sz="3200" b="1">
                <a:solidFill>
                  <a:schemeClr val="tx1"/>
                </a:solidFill>
                <a:latin typeface="Cordia New" panose="020B0304020202020204" pitchFamily="34" charset="-34"/>
                <a:cs typeface="Cordia New" panose="020B0304020202020204" pitchFamily="34" charset="-34"/>
              </a:defRPr>
            </a:lvl2pPr>
            <a:lvl3pPr marL="1143000" indent="-228600" defTabSz="990600">
              <a:defRPr sz="3200" b="1">
                <a:solidFill>
                  <a:schemeClr val="tx1"/>
                </a:solidFill>
                <a:latin typeface="Cordia New" panose="020B0304020202020204" pitchFamily="34" charset="-34"/>
                <a:cs typeface="Cordia New" panose="020B0304020202020204" pitchFamily="34" charset="-34"/>
              </a:defRPr>
            </a:lvl3pPr>
            <a:lvl4pPr marL="1600200" indent="-228600" defTabSz="990600">
              <a:defRPr sz="3200" b="1">
                <a:solidFill>
                  <a:schemeClr val="tx1"/>
                </a:solidFill>
                <a:latin typeface="Cordia New" panose="020B0304020202020204" pitchFamily="34" charset="-34"/>
                <a:cs typeface="Cordia New" panose="020B0304020202020204" pitchFamily="34" charset="-34"/>
              </a:defRPr>
            </a:lvl4pPr>
            <a:lvl5pPr marL="2057400" indent="-228600" defTabSz="990600">
              <a:defRPr sz="3200" b="1">
                <a:solidFill>
                  <a:schemeClr val="tx1"/>
                </a:solidFill>
                <a:latin typeface="Cordia New" panose="020B0304020202020204" pitchFamily="34" charset="-34"/>
                <a:cs typeface="Cordia New" panose="020B0304020202020204" pitchFamily="34" charset="-34"/>
              </a:defRPr>
            </a:lvl5pPr>
            <a:lvl6pPr marL="25146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Cordia New" panose="020B0304020202020204" pitchFamily="34" charset="-34"/>
                <a:cs typeface="Cordia New" panose="020B0304020202020204" pitchFamily="34" charset="-34"/>
              </a:defRPr>
            </a:lvl6pPr>
            <a:lvl7pPr marL="29718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Cordia New" panose="020B0304020202020204" pitchFamily="34" charset="-34"/>
                <a:cs typeface="Cordia New" panose="020B0304020202020204" pitchFamily="34" charset="-34"/>
              </a:defRPr>
            </a:lvl7pPr>
            <a:lvl8pPr marL="34290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Cordia New" panose="020B0304020202020204" pitchFamily="34" charset="-34"/>
                <a:cs typeface="Cordia New" panose="020B0304020202020204" pitchFamily="34" charset="-34"/>
              </a:defRPr>
            </a:lvl8pPr>
            <a:lvl9pPr marL="38862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Cordia New" panose="020B0304020202020204" pitchFamily="34" charset="-34"/>
                <a:cs typeface="Cordia New" panose="020B0304020202020204" pitchFamily="34" charset="-34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</a:pPr>
            <a:fld id="{7A077828-BA68-4FDB-B286-F99BFA8E39AE}" type="slidenum">
              <a:rPr lang="en-US" altLang="en-US" sz="1200" b="0">
                <a:solidFill>
                  <a:prstClr val="black"/>
                </a:solidFill>
                <a:latin typeface="Calibri" panose="020F0502020204030204" pitchFamily="34" charset="0"/>
              </a:rPr>
              <a:pPr algn="r"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th-TH" altLang="en-US" sz="1200" b="0">
              <a:solidFill>
                <a:prstClr val="black"/>
              </a:solidFill>
              <a:latin typeface="Calibri" panose="020F0502020204030204" pitchFamily="34" charset="0"/>
            </a:endParaRPr>
          </a:p>
        </p:txBody>
      </p:sp>
      <p:sp>
        <p:nvSpPr>
          <p:cNvPr id="10244" name="Header Placeholder 1"/>
          <p:cNvSpPr txBox="1">
            <a:spLocks noGrp="1"/>
          </p:cNvSpPr>
          <p:nvPr/>
        </p:nvSpPr>
        <p:spPr bwMode="auto">
          <a:xfrm>
            <a:off x="0" y="0"/>
            <a:ext cx="2890838" cy="493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4813" tIns="47407" rIns="94813" bIns="47407"/>
          <a:lstStyle>
            <a:lvl1pPr defTabSz="990600">
              <a:defRPr sz="3200" b="1">
                <a:solidFill>
                  <a:schemeClr val="tx1"/>
                </a:solidFill>
                <a:latin typeface="Cordia New" panose="020B0304020202020204" pitchFamily="34" charset="-34"/>
                <a:cs typeface="Cordia New" panose="020B0304020202020204" pitchFamily="34" charset="-34"/>
              </a:defRPr>
            </a:lvl1pPr>
            <a:lvl2pPr marL="742950" indent="-285750" defTabSz="990600">
              <a:defRPr sz="3200" b="1">
                <a:solidFill>
                  <a:schemeClr val="tx1"/>
                </a:solidFill>
                <a:latin typeface="Cordia New" panose="020B0304020202020204" pitchFamily="34" charset="-34"/>
                <a:cs typeface="Cordia New" panose="020B0304020202020204" pitchFamily="34" charset="-34"/>
              </a:defRPr>
            </a:lvl2pPr>
            <a:lvl3pPr marL="1143000" indent="-228600" defTabSz="990600">
              <a:defRPr sz="3200" b="1">
                <a:solidFill>
                  <a:schemeClr val="tx1"/>
                </a:solidFill>
                <a:latin typeface="Cordia New" panose="020B0304020202020204" pitchFamily="34" charset="-34"/>
                <a:cs typeface="Cordia New" panose="020B0304020202020204" pitchFamily="34" charset="-34"/>
              </a:defRPr>
            </a:lvl3pPr>
            <a:lvl4pPr marL="1600200" indent="-228600" defTabSz="990600">
              <a:defRPr sz="3200" b="1">
                <a:solidFill>
                  <a:schemeClr val="tx1"/>
                </a:solidFill>
                <a:latin typeface="Cordia New" panose="020B0304020202020204" pitchFamily="34" charset="-34"/>
                <a:cs typeface="Cordia New" panose="020B0304020202020204" pitchFamily="34" charset="-34"/>
              </a:defRPr>
            </a:lvl4pPr>
            <a:lvl5pPr marL="2057400" indent="-228600" defTabSz="990600">
              <a:defRPr sz="3200" b="1">
                <a:solidFill>
                  <a:schemeClr val="tx1"/>
                </a:solidFill>
                <a:latin typeface="Cordia New" panose="020B0304020202020204" pitchFamily="34" charset="-34"/>
                <a:cs typeface="Cordia New" panose="020B0304020202020204" pitchFamily="34" charset="-34"/>
              </a:defRPr>
            </a:lvl5pPr>
            <a:lvl6pPr marL="25146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Cordia New" panose="020B0304020202020204" pitchFamily="34" charset="-34"/>
                <a:cs typeface="Cordia New" panose="020B0304020202020204" pitchFamily="34" charset="-34"/>
              </a:defRPr>
            </a:lvl6pPr>
            <a:lvl7pPr marL="29718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Cordia New" panose="020B0304020202020204" pitchFamily="34" charset="-34"/>
                <a:cs typeface="Cordia New" panose="020B0304020202020204" pitchFamily="34" charset="-34"/>
              </a:defRPr>
            </a:lvl7pPr>
            <a:lvl8pPr marL="34290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Cordia New" panose="020B0304020202020204" pitchFamily="34" charset="-34"/>
                <a:cs typeface="Cordia New" panose="020B0304020202020204" pitchFamily="34" charset="-34"/>
              </a:defRPr>
            </a:lvl8pPr>
            <a:lvl9pPr marL="38862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Cordia New" panose="020B0304020202020204" pitchFamily="34" charset="-34"/>
                <a:cs typeface="Cordia New" panose="020B0304020202020204" pitchFamily="34" charset="-34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200" b="0">
                <a:solidFill>
                  <a:prstClr val="black"/>
                </a:solidFill>
                <a:latin typeface="Calibri" panose="020F0502020204030204" pitchFamily="34" charset="0"/>
              </a:rPr>
              <a:t>กฎหมายสิ่งแวดล้อม</a:t>
            </a:r>
            <a:endParaRPr lang="th-TH" altLang="en-US" sz="1200" b="0">
              <a:solidFill>
                <a:prstClr val="black"/>
              </a:solidFill>
              <a:latin typeface="Calibri" panose="020F0502020204030204" pitchFamily="34" charset="0"/>
            </a:endParaRPr>
          </a:p>
        </p:txBody>
      </p:sp>
      <p:sp>
        <p:nvSpPr>
          <p:cNvPr id="10245" name="Footer Placeholder 5"/>
          <p:cNvSpPr txBox="1">
            <a:spLocks noGrp="1"/>
          </p:cNvSpPr>
          <p:nvPr/>
        </p:nvSpPr>
        <p:spPr bwMode="auto">
          <a:xfrm>
            <a:off x="0" y="9429750"/>
            <a:ext cx="2890838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4813" tIns="47407" rIns="94813" bIns="47407" anchor="b"/>
          <a:lstStyle>
            <a:lvl1pPr defTabSz="990600">
              <a:defRPr sz="3200" b="1">
                <a:solidFill>
                  <a:schemeClr val="tx1"/>
                </a:solidFill>
                <a:latin typeface="Cordia New" panose="020B0304020202020204" pitchFamily="34" charset="-34"/>
                <a:cs typeface="Cordia New" panose="020B0304020202020204" pitchFamily="34" charset="-34"/>
              </a:defRPr>
            </a:lvl1pPr>
            <a:lvl2pPr marL="742950" indent="-285750" defTabSz="990600">
              <a:defRPr sz="3200" b="1">
                <a:solidFill>
                  <a:schemeClr val="tx1"/>
                </a:solidFill>
                <a:latin typeface="Cordia New" panose="020B0304020202020204" pitchFamily="34" charset="-34"/>
                <a:cs typeface="Cordia New" panose="020B0304020202020204" pitchFamily="34" charset="-34"/>
              </a:defRPr>
            </a:lvl2pPr>
            <a:lvl3pPr marL="1143000" indent="-228600" defTabSz="990600">
              <a:defRPr sz="3200" b="1">
                <a:solidFill>
                  <a:schemeClr val="tx1"/>
                </a:solidFill>
                <a:latin typeface="Cordia New" panose="020B0304020202020204" pitchFamily="34" charset="-34"/>
                <a:cs typeface="Cordia New" panose="020B0304020202020204" pitchFamily="34" charset="-34"/>
              </a:defRPr>
            </a:lvl3pPr>
            <a:lvl4pPr marL="1600200" indent="-228600" defTabSz="990600">
              <a:defRPr sz="3200" b="1">
                <a:solidFill>
                  <a:schemeClr val="tx1"/>
                </a:solidFill>
                <a:latin typeface="Cordia New" panose="020B0304020202020204" pitchFamily="34" charset="-34"/>
                <a:cs typeface="Cordia New" panose="020B0304020202020204" pitchFamily="34" charset="-34"/>
              </a:defRPr>
            </a:lvl4pPr>
            <a:lvl5pPr marL="2057400" indent="-228600" defTabSz="990600">
              <a:defRPr sz="3200" b="1">
                <a:solidFill>
                  <a:schemeClr val="tx1"/>
                </a:solidFill>
                <a:latin typeface="Cordia New" panose="020B0304020202020204" pitchFamily="34" charset="-34"/>
                <a:cs typeface="Cordia New" panose="020B0304020202020204" pitchFamily="34" charset="-34"/>
              </a:defRPr>
            </a:lvl5pPr>
            <a:lvl6pPr marL="25146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Cordia New" panose="020B0304020202020204" pitchFamily="34" charset="-34"/>
                <a:cs typeface="Cordia New" panose="020B0304020202020204" pitchFamily="34" charset="-34"/>
              </a:defRPr>
            </a:lvl6pPr>
            <a:lvl7pPr marL="29718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Cordia New" panose="020B0304020202020204" pitchFamily="34" charset="-34"/>
                <a:cs typeface="Cordia New" panose="020B0304020202020204" pitchFamily="34" charset="-34"/>
              </a:defRPr>
            </a:lvl7pPr>
            <a:lvl8pPr marL="34290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Cordia New" panose="020B0304020202020204" pitchFamily="34" charset="-34"/>
                <a:cs typeface="Cordia New" panose="020B0304020202020204" pitchFamily="34" charset="-34"/>
              </a:defRPr>
            </a:lvl8pPr>
            <a:lvl9pPr marL="38862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Cordia New" panose="020B0304020202020204" pitchFamily="34" charset="-34"/>
                <a:cs typeface="Cordia New" panose="020B0304020202020204" pitchFamily="34" charset="-34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200" b="0">
                <a:solidFill>
                  <a:prstClr val="black"/>
                </a:solidFill>
                <a:latin typeface="Calibri" panose="020F0502020204030204" pitchFamily="34" charset="0"/>
              </a:rPr>
              <a:t>สงวนลิขสิทธิ์ โดย บริษัท เอไอเอ็ม คอนซัลแตนท์ จำกัด</a:t>
            </a:r>
            <a:endParaRPr lang="th-TH" altLang="en-US" sz="1200" b="0">
              <a:solidFill>
                <a:prstClr val="black"/>
              </a:solidFill>
              <a:latin typeface="Calibri" panose="020F0502020204030204" pitchFamily="34" charset="0"/>
            </a:endParaRPr>
          </a:p>
        </p:txBody>
      </p:sp>
      <p:sp>
        <p:nvSpPr>
          <p:cNvPr id="10246" name="Slide Number Placeholder 6"/>
          <p:cNvSpPr txBox="1">
            <a:spLocks noGrp="1"/>
          </p:cNvSpPr>
          <p:nvPr/>
        </p:nvSpPr>
        <p:spPr bwMode="auto">
          <a:xfrm>
            <a:off x="3778250" y="9429750"/>
            <a:ext cx="2889250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4813" tIns="47407" rIns="94813" bIns="47407" anchor="b"/>
          <a:lstStyle>
            <a:lvl1pPr defTabSz="990600">
              <a:defRPr sz="3200" b="1">
                <a:solidFill>
                  <a:schemeClr val="tx1"/>
                </a:solidFill>
                <a:latin typeface="Cordia New" panose="020B0304020202020204" pitchFamily="34" charset="-34"/>
                <a:cs typeface="Cordia New" panose="020B0304020202020204" pitchFamily="34" charset="-34"/>
              </a:defRPr>
            </a:lvl1pPr>
            <a:lvl2pPr marL="742950" indent="-285750" defTabSz="990600">
              <a:defRPr sz="3200" b="1">
                <a:solidFill>
                  <a:schemeClr val="tx1"/>
                </a:solidFill>
                <a:latin typeface="Cordia New" panose="020B0304020202020204" pitchFamily="34" charset="-34"/>
                <a:cs typeface="Cordia New" panose="020B0304020202020204" pitchFamily="34" charset="-34"/>
              </a:defRPr>
            </a:lvl2pPr>
            <a:lvl3pPr marL="1143000" indent="-228600" defTabSz="990600">
              <a:defRPr sz="3200" b="1">
                <a:solidFill>
                  <a:schemeClr val="tx1"/>
                </a:solidFill>
                <a:latin typeface="Cordia New" panose="020B0304020202020204" pitchFamily="34" charset="-34"/>
                <a:cs typeface="Cordia New" panose="020B0304020202020204" pitchFamily="34" charset="-34"/>
              </a:defRPr>
            </a:lvl3pPr>
            <a:lvl4pPr marL="1600200" indent="-228600" defTabSz="990600">
              <a:defRPr sz="3200" b="1">
                <a:solidFill>
                  <a:schemeClr val="tx1"/>
                </a:solidFill>
                <a:latin typeface="Cordia New" panose="020B0304020202020204" pitchFamily="34" charset="-34"/>
                <a:cs typeface="Cordia New" panose="020B0304020202020204" pitchFamily="34" charset="-34"/>
              </a:defRPr>
            </a:lvl4pPr>
            <a:lvl5pPr marL="2057400" indent="-228600" defTabSz="990600">
              <a:defRPr sz="3200" b="1">
                <a:solidFill>
                  <a:schemeClr val="tx1"/>
                </a:solidFill>
                <a:latin typeface="Cordia New" panose="020B0304020202020204" pitchFamily="34" charset="-34"/>
                <a:cs typeface="Cordia New" panose="020B0304020202020204" pitchFamily="34" charset="-34"/>
              </a:defRPr>
            </a:lvl5pPr>
            <a:lvl6pPr marL="25146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Cordia New" panose="020B0304020202020204" pitchFamily="34" charset="-34"/>
                <a:cs typeface="Cordia New" panose="020B0304020202020204" pitchFamily="34" charset="-34"/>
              </a:defRPr>
            </a:lvl6pPr>
            <a:lvl7pPr marL="29718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Cordia New" panose="020B0304020202020204" pitchFamily="34" charset="-34"/>
                <a:cs typeface="Cordia New" panose="020B0304020202020204" pitchFamily="34" charset="-34"/>
              </a:defRPr>
            </a:lvl7pPr>
            <a:lvl8pPr marL="34290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Cordia New" panose="020B0304020202020204" pitchFamily="34" charset="-34"/>
                <a:cs typeface="Cordia New" panose="020B0304020202020204" pitchFamily="34" charset="-34"/>
              </a:defRPr>
            </a:lvl8pPr>
            <a:lvl9pPr marL="38862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Cordia New" panose="020B0304020202020204" pitchFamily="34" charset="-34"/>
                <a:cs typeface="Cordia New" panose="020B0304020202020204" pitchFamily="34" charset="-34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</a:pPr>
            <a:fld id="{9DB0AFA1-087E-401B-9EE8-E2A9F81D2861}" type="slidenum">
              <a:rPr lang="en-US" altLang="en-US" sz="1200" b="0">
                <a:solidFill>
                  <a:prstClr val="black"/>
                </a:solidFill>
                <a:latin typeface="Calibri" panose="020F0502020204030204" pitchFamily="34" charset="0"/>
              </a:rPr>
              <a:pPr algn="r"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th-TH" altLang="en-US" sz="1200" b="0">
              <a:solidFill>
                <a:prstClr val="black"/>
              </a:solidFill>
              <a:latin typeface="Calibri" panose="020F0502020204030204" pitchFamily="34" charset="0"/>
            </a:endParaRPr>
          </a:p>
        </p:txBody>
      </p:sp>
      <p:sp>
        <p:nvSpPr>
          <p:cNvPr id="10247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371600" y="1143000"/>
            <a:ext cx="4114800" cy="30861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248" name="Rectangle 3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cs typeface="Cordia New" panose="020B0304020202020204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32079122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4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th-T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5BABB1-DB2B-47DA-9383-9BD1C4A151D2}" type="datetime1">
              <a:rPr lang="th-TH"/>
              <a:pPr>
                <a:defRPr/>
              </a:pPr>
              <a:t>12/06/69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www.aimconsultant.com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73A87A9-750A-4100-9A89-FB6E44F6923D}" type="slidenum">
              <a:rPr lang="th-TH" altLang="en-US"/>
              <a:pPr/>
              <a:t>‹#›</a:t>
            </a:fld>
            <a:endParaRPr lang="th-TH" altLang="en-US"/>
          </a:p>
        </p:txBody>
      </p:sp>
    </p:spTree>
    <p:extLst>
      <p:ext uri="{BB962C8B-B14F-4D97-AF65-F5344CB8AC3E}">
        <p14:creationId xmlns:p14="http://schemas.microsoft.com/office/powerpoint/2010/main" val="8100244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756BE8-4452-4952-830E-067303277A32}" type="datetime1">
              <a:rPr lang="th-TH"/>
              <a:pPr>
                <a:defRPr/>
              </a:pPr>
              <a:t>12/06/69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www.aimconsultant.com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9609CDF-57D0-4A7E-A3CE-958DEA437507}" type="slidenum">
              <a:rPr lang="th-TH" altLang="en-US"/>
              <a:pPr/>
              <a:t>‹#›</a:t>
            </a:fld>
            <a:endParaRPr lang="th-TH" altLang="en-US"/>
          </a:p>
        </p:txBody>
      </p:sp>
    </p:spTree>
    <p:extLst>
      <p:ext uri="{BB962C8B-B14F-4D97-AF65-F5344CB8AC3E}">
        <p14:creationId xmlns:p14="http://schemas.microsoft.com/office/powerpoint/2010/main" val="37580500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5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5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C87527-1E37-4224-B2FA-A56DBE435F9F}" type="datetime1">
              <a:rPr lang="th-TH"/>
              <a:pPr>
                <a:defRPr/>
              </a:pPr>
              <a:t>12/06/69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www.aimconsultant.com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8129876-FD68-43B2-AEAB-7ABAEA41773A}" type="slidenum">
              <a:rPr lang="th-TH" altLang="en-US"/>
              <a:pPr/>
              <a:t>‹#›</a:t>
            </a:fld>
            <a:endParaRPr lang="th-TH" altLang="en-US"/>
          </a:p>
        </p:txBody>
      </p:sp>
    </p:spTree>
    <p:extLst>
      <p:ext uri="{BB962C8B-B14F-4D97-AF65-F5344CB8AC3E}">
        <p14:creationId xmlns:p14="http://schemas.microsoft.com/office/powerpoint/2010/main" val="46423341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th-T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4707F3-18E9-4CDF-ABE2-7D0CDBA9D667}" type="datetime1">
              <a:rPr lang="th-TH"/>
              <a:pPr>
                <a:defRPr/>
              </a:pPr>
              <a:t>12/06/69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www.aimconsultant.com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E1E7BCC-A2AE-4FEA-AEE1-FBD87B7DDA95}" type="slidenum">
              <a:rPr lang="th-TH" altLang="en-US"/>
              <a:pPr/>
              <a:t>‹#›</a:t>
            </a:fld>
            <a:endParaRPr lang="th-TH" altLang="en-US"/>
          </a:p>
        </p:txBody>
      </p:sp>
    </p:spTree>
    <p:extLst>
      <p:ext uri="{BB962C8B-B14F-4D97-AF65-F5344CB8AC3E}">
        <p14:creationId xmlns:p14="http://schemas.microsoft.com/office/powerpoint/2010/main" val="363997206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F9F807-0E03-41E3-B6F0-4666956555B5}" type="datetime1">
              <a:rPr lang="th-TH"/>
              <a:pPr>
                <a:defRPr/>
              </a:pPr>
              <a:t>12/06/69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www.aimconsultant.com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574DA2C-68FD-4707-9CCC-DB4A3143A744}" type="slidenum">
              <a:rPr lang="th-TH" altLang="en-US"/>
              <a:pPr/>
              <a:t>‹#›</a:t>
            </a:fld>
            <a:endParaRPr lang="th-TH" altLang="en-US"/>
          </a:p>
        </p:txBody>
      </p:sp>
    </p:spTree>
    <p:extLst>
      <p:ext uri="{BB962C8B-B14F-4D97-AF65-F5344CB8AC3E}">
        <p14:creationId xmlns:p14="http://schemas.microsoft.com/office/powerpoint/2010/main" val="306641655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10D24D-470D-4AC6-9E50-D4D049866E1C}" type="datetime1">
              <a:rPr lang="th-TH"/>
              <a:pPr>
                <a:defRPr/>
              </a:pPr>
              <a:t>12/06/69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www.aimconsultant.com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B546B2F-32E5-4534-994B-F5E5F619EDC7}" type="slidenum">
              <a:rPr lang="th-TH" altLang="en-US"/>
              <a:pPr/>
              <a:t>‹#›</a:t>
            </a:fld>
            <a:endParaRPr lang="th-TH" altLang="en-US"/>
          </a:p>
        </p:txBody>
      </p:sp>
    </p:spTree>
    <p:extLst>
      <p:ext uri="{BB962C8B-B14F-4D97-AF65-F5344CB8AC3E}">
        <p14:creationId xmlns:p14="http://schemas.microsoft.com/office/powerpoint/2010/main" val="154628432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6570B3-E003-4781-A0B1-E84946261D26}" type="datetime1">
              <a:rPr lang="th-TH"/>
              <a:pPr>
                <a:defRPr/>
              </a:pPr>
              <a:t>12/06/69</a:t>
            </a:fld>
            <a:endParaRPr lang="th-TH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www.aimconsultant.com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4BF472D-BD1F-466C-B8D3-D9BB1DE0A6B5}" type="slidenum">
              <a:rPr lang="th-TH" altLang="en-US"/>
              <a:pPr/>
              <a:t>‹#›</a:t>
            </a:fld>
            <a:endParaRPr lang="th-TH" altLang="en-US"/>
          </a:p>
        </p:txBody>
      </p:sp>
    </p:spTree>
    <p:extLst>
      <p:ext uri="{BB962C8B-B14F-4D97-AF65-F5344CB8AC3E}">
        <p14:creationId xmlns:p14="http://schemas.microsoft.com/office/powerpoint/2010/main" val="35779463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E97266-AF0E-4FC1-B5DA-C537BF239B9C}" type="datetime1">
              <a:rPr lang="th-TH"/>
              <a:pPr>
                <a:defRPr/>
              </a:pPr>
              <a:t>12/06/69</a:t>
            </a:fld>
            <a:endParaRPr lang="th-TH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www.aimconsultant.com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0425446-72A4-4255-8766-38084A1DE867}" type="slidenum">
              <a:rPr lang="th-TH" altLang="en-US"/>
              <a:pPr/>
              <a:t>‹#›</a:t>
            </a:fld>
            <a:endParaRPr lang="th-TH" altLang="en-US"/>
          </a:p>
        </p:txBody>
      </p:sp>
    </p:spTree>
    <p:extLst>
      <p:ext uri="{BB962C8B-B14F-4D97-AF65-F5344CB8AC3E}">
        <p14:creationId xmlns:p14="http://schemas.microsoft.com/office/powerpoint/2010/main" val="337609050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F07E60-2EB8-44E0-8E02-6E01ADF756FB}" type="datetime1">
              <a:rPr lang="th-TH"/>
              <a:pPr>
                <a:defRPr/>
              </a:pPr>
              <a:t>12/06/69</a:t>
            </a:fld>
            <a:endParaRPr lang="th-TH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www.aimconsultant.com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41152AC-6E4F-48C5-9033-2B868489333B}" type="slidenum">
              <a:rPr lang="th-TH" altLang="en-US"/>
              <a:pPr/>
              <a:t>‹#›</a:t>
            </a:fld>
            <a:endParaRPr lang="th-TH" altLang="en-US"/>
          </a:p>
        </p:txBody>
      </p:sp>
    </p:spTree>
    <p:extLst>
      <p:ext uri="{BB962C8B-B14F-4D97-AF65-F5344CB8AC3E}">
        <p14:creationId xmlns:p14="http://schemas.microsoft.com/office/powerpoint/2010/main" val="346974458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F47A27-D455-4386-92E3-4E96BEE8A254}" type="datetime1">
              <a:rPr lang="th-TH"/>
              <a:pPr>
                <a:defRPr/>
              </a:pPr>
              <a:t>12/06/69</a:t>
            </a:fld>
            <a:endParaRPr lang="th-TH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www.aimconsultant.com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C0C819D-8443-4FCB-A002-67309705E317}" type="slidenum">
              <a:rPr lang="th-TH" altLang="en-US"/>
              <a:pPr/>
              <a:t>‹#›</a:t>
            </a:fld>
            <a:endParaRPr lang="th-TH" altLang="en-US"/>
          </a:p>
        </p:txBody>
      </p:sp>
    </p:spTree>
    <p:extLst>
      <p:ext uri="{BB962C8B-B14F-4D97-AF65-F5344CB8AC3E}">
        <p14:creationId xmlns:p14="http://schemas.microsoft.com/office/powerpoint/2010/main" val="81258359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dirty="0"/>
              <a:t>Click to edit Master title style</a:t>
            </a:r>
            <a:endParaRPr lang="th-TH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th-TH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EA5378-16E6-48F2-BE0E-249C3179A3A0}" type="datetime1">
              <a:rPr lang="th-TH"/>
              <a:pPr>
                <a:defRPr/>
              </a:pPr>
              <a:t>12/06/69</a:t>
            </a:fld>
            <a:endParaRPr lang="th-TH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www.aimconsultant.com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C54712D-27E4-43A9-A709-727A1FC3C43C}" type="slidenum">
              <a:rPr lang="th-TH" altLang="en-US"/>
              <a:pPr/>
              <a:t>‹#›</a:t>
            </a:fld>
            <a:endParaRPr lang="th-TH" altLang="en-US"/>
          </a:p>
        </p:txBody>
      </p:sp>
    </p:spTree>
    <p:extLst>
      <p:ext uri="{BB962C8B-B14F-4D97-AF65-F5344CB8AC3E}">
        <p14:creationId xmlns:p14="http://schemas.microsoft.com/office/powerpoint/2010/main" val="15105242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3D1CFE-C5A8-47D2-9F36-5D1AAFE14A5A}" type="datetime1">
              <a:rPr lang="th-TH"/>
              <a:pPr>
                <a:defRPr/>
              </a:pPr>
              <a:t>12/06/69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www.aimconsultant.com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7E71F4A-5F40-4BDE-92B8-7018362B7756}" type="slidenum">
              <a:rPr lang="th-TH" altLang="en-US"/>
              <a:pPr/>
              <a:t>‹#›</a:t>
            </a:fld>
            <a:endParaRPr lang="th-TH" altLang="en-US"/>
          </a:p>
        </p:txBody>
      </p:sp>
    </p:spTree>
    <p:extLst>
      <p:ext uri="{BB962C8B-B14F-4D97-AF65-F5344CB8AC3E}">
        <p14:creationId xmlns:p14="http://schemas.microsoft.com/office/powerpoint/2010/main" val="53610332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th-TH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380EFC-EA06-4E7A-BD84-EE01BCD8EB45}" type="datetime1">
              <a:rPr lang="th-TH"/>
              <a:pPr>
                <a:defRPr/>
              </a:pPr>
              <a:t>12/06/69</a:t>
            </a:fld>
            <a:endParaRPr lang="th-TH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www.aimconsultant.com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BEA77F9-2706-4212-8559-E4D02A59B49F}" type="slidenum">
              <a:rPr lang="th-TH" altLang="en-US"/>
              <a:pPr/>
              <a:t>‹#›</a:t>
            </a:fld>
            <a:endParaRPr lang="th-TH" altLang="en-US"/>
          </a:p>
        </p:txBody>
      </p:sp>
    </p:spTree>
    <p:extLst>
      <p:ext uri="{BB962C8B-B14F-4D97-AF65-F5344CB8AC3E}">
        <p14:creationId xmlns:p14="http://schemas.microsoft.com/office/powerpoint/2010/main" val="318641130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48B455-CAB6-409A-9A22-39494B2C07E6}" type="datetime1">
              <a:rPr lang="th-TH"/>
              <a:pPr>
                <a:defRPr/>
              </a:pPr>
              <a:t>12/06/69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www.aimconsultant.com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DB035E6-8DFE-423E-9F59-02531F06A4D5}" type="slidenum">
              <a:rPr lang="th-TH" altLang="en-US"/>
              <a:pPr/>
              <a:t>‹#›</a:t>
            </a:fld>
            <a:endParaRPr lang="th-TH" altLang="en-US"/>
          </a:p>
        </p:txBody>
      </p:sp>
    </p:spTree>
    <p:extLst>
      <p:ext uri="{BB962C8B-B14F-4D97-AF65-F5344CB8AC3E}">
        <p14:creationId xmlns:p14="http://schemas.microsoft.com/office/powerpoint/2010/main" val="383527479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A12798-1B63-4C0A-980A-3DF738A268E9}" type="datetime1">
              <a:rPr lang="th-TH"/>
              <a:pPr>
                <a:defRPr/>
              </a:pPr>
              <a:t>12/06/69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www.aimconsultant.com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B6075EE-C67A-4F50-AC19-7653DBFF7F42}" type="slidenum">
              <a:rPr lang="th-TH" altLang="en-US"/>
              <a:pPr/>
              <a:t>‹#›</a:t>
            </a:fld>
            <a:endParaRPr lang="th-TH" altLang="en-US"/>
          </a:p>
        </p:txBody>
      </p:sp>
    </p:spTree>
    <p:extLst>
      <p:ext uri="{BB962C8B-B14F-4D97-AF65-F5344CB8AC3E}">
        <p14:creationId xmlns:p14="http://schemas.microsoft.com/office/powerpoint/2010/main" val="25019583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2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A583A2-90F3-47B6-9D2B-59AEEFDB4CD5}" type="datetime1">
              <a:rPr lang="th-TH"/>
              <a:pPr>
                <a:defRPr/>
              </a:pPr>
              <a:t>12/06/69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www.aimconsultant.com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A60D72A-D09F-4426-BCF1-626708EB19B4}" type="slidenum">
              <a:rPr lang="th-TH" altLang="en-US"/>
              <a:pPr/>
              <a:t>‹#›</a:t>
            </a:fld>
            <a:endParaRPr lang="th-TH" altLang="en-US"/>
          </a:p>
        </p:txBody>
      </p:sp>
    </p:spTree>
    <p:extLst>
      <p:ext uri="{BB962C8B-B14F-4D97-AF65-F5344CB8AC3E}">
        <p14:creationId xmlns:p14="http://schemas.microsoft.com/office/powerpoint/2010/main" val="25930172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6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6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94B255-B0EB-46D0-BEA5-9440035BA4F8}" type="datetime1">
              <a:rPr lang="th-TH"/>
              <a:pPr>
                <a:defRPr/>
              </a:pPr>
              <a:t>12/06/69</a:t>
            </a:fld>
            <a:endParaRPr lang="th-TH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www.aimconsultant.com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4E50CC2-C140-480E-86E0-1A9E59F5820A}" type="slidenum">
              <a:rPr lang="th-TH" altLang="en-US"/>
              <a:pPr/>
              <a:t>‹#›</a:t>
            </a:fld>
            <a:endParaRPr lang="th-TH" altLang="en-US"/>
          </a:p>
        </p:txBody>
      </p:sp>
    </p:spTree>
    <p:extLst>
      <p:ext uri="{BB962C8B-B14F-4D97-AF65-F5344CB8AC3E}">
        <p14:creationId xmlns:p14="http://schemas.microsoft.com/office/powerpoint/2010/main" val="6544788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D99E29-F77D-465C-98F3-7DB32DCD1C04}" type="datetime1">
              <a:rPr lang="th-TH"/>
              <a:pPr>
                <a:defRPr/>
              </a:pPr>
              <a:t>12/06/69</a:t>
            </a:fld>
            <a:endParaRPr lang="th-TH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www.aimconsultant.com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0FE63DC-0C35-4D16-BC77-C69B7CC1F217}" type="slidenum">
              <a:rPr lang="th-TH" altLang="en-US"/>
              <a:pPr/>
              <a:t>‹#›</a:t>
            </a:fld>
            <a:endParaRPr lang="th-TH" altLang="en-US"/>
          </a:p>
        </p:txBody>
      </p:sp>
    </p:spTree>
    <p:extLst>
      <p:ext uri="{BB962C8B-B14F-4D97-AF65-F5344CB8AC3E}">
        <p14:creationId xmlns:p14="http://schemas.microsoft.com/office/powerpoint/2010/main" val="16472901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31C967-6A03-40AD-9CC4-21CF0898DFB8}" type="datetime1">
              <a:rPr lang="th-TH"/>
              <a:pPr>
                <a:defRPr/>
              </a:pPr>
              <a:t>12/06/69</a:t>
            </a:fld>
            <a:endParaRPr lang="th-TH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www.aimconsultant.com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A1D7417-B85E-445B-9B5C-80FFF4E74BF0}" type="slidenum">
              <a:rPr lang="th-TH" altLang="en-US"/>
              <a:pPr/>
              <a:t>‹#›</a:t>
            </a:fld>
            <a:endParaRPr lang="th-TH" altLang="en-US"/>
          </a:p>
        </p:txBody>
      </p:sp>
    </p:spTree>
    <p:extLst>
      <p:ext uri="{BB962C8B-B14F-4D97-AF65-F5344CB8AC3E}">
        <p14:creationId xmlns:p14="http://schemas.microsoft.com/office/powerpoint/2010/main" val="18349307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684C5B-8D90-469A-BB28-45C03DAF8F61}" type="datetime1">
              <a:rPr lang="th-TH"/>
              <a:pPr>
                <a:defRPr/>
              </a:pPr>
              <a:t>12/06/69</a:t>
            </a:fld>
            <a:endParaRPr lang="th-TH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www.aimconsultant.com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086D271-6905-4286-9EE1-534BAA231E86}" type="slidenum">
              <a:rPr lang="th-TH" altLang="en-US"/>
              <a:pPr/>
              <a:t>‹#›</a:t>
            </a:fld>
            <a:endParaRPr lang="th-TH" altLang="en-US"/>
          </a:p>
        </p:txBody>
      </p:sp>
    </p:spTree>
    <p:extLst>
      <p:ext uri="{BB962C8B-B14F-4D97-AF65-F5344CB8AC3E}">
        <p14:creationId xmlns:p14="http://schemas.microsoft.com/office/powerpoint/2010/main" val="32450436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dirty="0"/>
              <a:t>Click to edit Master title style</a:t>
            </a:r>
            <a:endParaRPr lang="th-TH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7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th-TH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F60593-8D12-4B49-AD94-31C4E86E3C01}" type="datetime1">
              <a:rPr lang="th-TH"/>
              <a:pPr>
                <a:defRPr/>
              </a:pPr>
              <a:t>12/06/69</a:t>
            </a:fld>
            <a:endParaRPr lang="th-TH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www.aimconsultant.com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61A05F0-4F07-4D86-B720-5F438AA511AD}" type="slidenum">
              <a:rPr lang="th-TH" altLang="en-US"/>
              <a:pPr/>
              <a:t>‹#›</a:t>
            </a:fld>
            <a:endParaRPr lang="th-TH" altLang="en-US"/>
          </a:p>
        </p:txBody>
      </p:sp>
    </p:spTree>
    <p:extLst>
      <p:ext uri="{BB962C8B-B14F-4D97-AF65-F5344CB8AC3E}">
        <p14:creationId xmlns:p14="http://schemas.microsoft.com/office/powerpoint/2010/main" val="17868234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th-TH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1F2BA5-B156-4DA1-A88B-6BAA4D1D48A0}" type="datetime1">
              <a:rPr lang="th-TH"/>
              <a:pPr>
                <a:defRPr/>
              </a:pPr>
              <a:t>12/06/69</a:t>
            </a:fld>
            <a:endParaRPr lang="th-TH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www.aimconsultant.com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AA66CC5-C682-40DB-8031-062FF6079C12}" type="slidenum">
              <a:rPr lang="th-TH" altLang="en-US"/>
              <a:pPr/>
              <a:t>‹#›</a:t>
            </a:fld>
            <a:endParaRPr lang="th-TH" altLang="en-US"/>
          </a:p>
        </p:txBody>
      </p:sp>
    </p:spTree>
    <p:extLst>
      <p:ext uri="{BB962C8B-B14F-4D97-AF65-F5344CB8AC3E}">
        <p14:creationId xmlns:p14="http://schemas.microsoft.com/office/powerpoint/2010/main" val="14988834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9" name="Rectangle 11"/>
          <p:cNvSpPr>
            <a:spLocks noChangeArrowheads="1"/>
          </p:cNvSpPr>
          <p:nvPr userDrawn="1"/>
        </p:nvSpPr>
        <p:spPr bwMode="auto">
          <a:xfrm>
            <a:off x="0" y="149450"/>
            <a:ext cx="326028" cy="537712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50000">
                <a:srgbClr val="CCFFFF"/>
              </a:gs>
              <a:gs pos="100000">
                <a:schemeClr val="bg1"/>
              </a:gs>
            </a:gsLst>
            <a:lin ang="5400000" scaled="1"/>
          </a:gradFill>
          <a:ln>
            <a:noFill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/>
            </a:pPr>
            <a:endParaRPr lang="th-TH" sz="3200" b="1">
              <a:solidFill>
                <a:prstClr val="black"/>
              </a:solidFill>
              <a:latin typeface="Cordia New" panose="020B0304020202020204" pitchFamily="34" charset="-34"/>
            </a:endParaRPr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th-TH" alt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6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th-TH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7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200" b="0">
                <a:solidFill>
                  <a:srgbClr val="898989"/>
                </a:solidFill>
                <a:latin typeface="Arial" pitchFamily="34" charset="0"/>
                <a:cs typeface="Angsana New" pitchFamily="18" charset="-34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C951C24-B56C-4035-BDC5-103DCFE4AB7F}" type="datetime1">
              <a:rPr lang="th-TH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12/06/69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47067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  <a:defRPr sz="1200" b="0">
                <a:solidFill>
                  <a:srgbClr val="898989"/>
                </a:solidFill>
                <a:latin typeface="Arial" pitchFamily="34" charset="0"/>
                <a:cs typeface="Angsana New" pitchFamily="18" charset="-34"/>
              </a:defRPr>
            </a:lvl1pPr>
          </a:lstStyle>
          <a:p>
            <a:pPr fontAlgn="base">
              <a:spcAft>
                <a:spcPct val="0"/>
              </a:spcAft>
              <a:defRPr/>
            </a:pPr>
            <a:r>
              <a:rPr lang="en-US"/>
              <a:t>www.aimconsultant.com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442095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 b="0">
                <a:solidFill>
                  <a:srgbClr val="898989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B2358EAD-14DD-444D-97A4-4A0F50B353A2}" type="slidenum">
              <a:rPr lang="th-TH" alt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th-TH" altLang="en-US"/>
          </a:p>
        </p:txBody>
      </p:sp>
      <p:cxnSp>
        <p:nvCxnSpPr>
          <p:cNvPr id="1032" name="Straight Connector 14"/>
          <p:cNvCxnSpPr>
            <a:cxnSpLocks noChangeShapeType="1"/>
          </p:cNvCxnSpPr>
          <p:nvPr userDrawn="1"/>
        </p:nvCxnSpPr>
        <p:spPr bwMode="auto">
          <a:xfrm>
            <a:off x="935038" y="620713"/>
            <a:ext cx="8208962" cy="0"/>
          </a:xfrm>
          <a:prstGeom prst="line">
            <a:avLst/>
          </a:prstGeom>
          <a:noFill/>
          <a:ln w="9525" algn="ctr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033" name="Straight Connector 14"/>
          <p:cNvCxnSpPr>
            <a:cxnSpLocks noChangeShapeType="1"/>
          </p:cNvCxnSpPr>
          <p:nvPr userDrawn="1"/>
        </p:nvCxnSpPr>
        <p:spPr bwMode="auto">
          <a:xfrm>
            <a:off x="935038" y="692150"/>
            <a:ext cx="8208962" cy="0"/>
          </a:xfrm>
          <a:prstGeom prst="line">
            <a:avLst/>
          </a:prstGeom>
          <a:noFill/>
          <a:ln w="28575" algn="ctr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  <p:extLst>
      <p:ext uri="{BB962C8B-B14F-4D97-AF65-F5344CB8AC3E}">
        <p14:creationId xmlns:p14="http://schemas.microsoft.com/office/powerpoint/2010/main" val="40575395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/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Angsana New" pitchFamily="18" charset="-34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Angsana New" pitchFamily="18" charset="-34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Angsana New" pitchFamily="18" charset="-34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Angsana New" pitchFamily="18" charset="-34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Angsana New" pitchFamily="18" charset="-34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Angsana New" pitchFamily="18" charset="-34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Angsana New" pitchFamily="18" charset="-34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Angsana New" pitchFamily="18" charset="-34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h-TH"/>
      </a:defPPr>
      <a:lvl1pPr marL="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9" name="Rectangle 11"/>
          <p:cNvSpPr>
            <a:spLocks noChangeArrowheads="1"/>
          </p:cNvSpPr>
          <p:nvPr userDrawn="1"/>
        </p:nvSpPr>
        <p:spPr bwMode="auto">
          <a:xfrm>
            <a:off x="0" y="0"/>
            <a:ext cx="9144000" cy="836613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50000">
                <a:srgbClr val="CCFFFF"/>
              </a:gs>
              <a:gs pos="100000">
                <a:schemeClr val="bg1"/>
              </a:gs>
            </a:gsLst>
            <a:lin ang="5400000" scaled="1"/>
          </a:gradFill>
          <a:ln>
            <a:noFill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/>
            </a:pPr>
            <a:endParaRPr lang="th-TH" sz="3200" b="1">
              <a:solidFill>
                <a:prstClr val="black"/>
              </a:solidFill>
              <a:latin typeface="Cordia New" panose="020B0304020202020204" pitchFamily="34" charset="-34"/>
            </a:endParaRPr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th-TH" alt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th-TH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200" b="0">
                <a:solidFill>
                  <a:srgbClr val="898989"/>
                </a:solidFill>
                <a:latin typeface="Arial" pitchFamily="34" charset="0"/>
                <a:cs typeface="Angsana New" pitchFamily="18" charset="-34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640B7BF-AB41-457D-BC2B-BF77F6CA611D}" type="datetime1">
              <a:rPr lang="th-TH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12/06/69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4706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  <a:defRPr sz="1200" b="0">
                <a:solidFill>
                  <a:srgbClr val="898989"/>
                </a:solidFill>
                <a:latin typeface="Arial" pitchFamily="34" charset="0"/>
                <a:cs typeface="Angsana New" pitchFamily="18" charset="-34"/>
              </a:defRPr>
            </a:lvl1pPr>
          </a:lstStyle>
          <a:p>
            <a:pPr fontAlgn="base">
              <a:spcAft>
                <a:spcPct val="0"/>
              </a:spcAft>
              <a:defRPr/>
            </a:pPr>
            <a:r>
              <a:rPr lang="en-US"/>
              <a:t>www.aimconsultant.com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442075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 b="0">
                <a:solidFill>
                  <a:srgbClr val="898989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D9AAF993-73DF-4218-A45D-BAA079F544DF}" type="slidenum">
              <a:rPr lang="th-TH" alt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th-TH" altLang="en-US"/>
          </a:p>
        </p:txBody>
      </p:sp>
      <p:cxnSp>
        <p:nvCxnSpPr>
          <p:cNvPr id="1032" name="Straight Connector 14"/>
          <p:cNvCxnSpPr>
            <a:cxnSpLocks noChangeShapeType="1"/>
          </p:cNvCxnSpPr>
          <p:nvPr userDrawn="1"/>
        </p:nvCxnSpPr>
        <p:spPr bwMode="auto">
          <a:xfrm>
            <a:off x="935038" y="620713"/>
            <a:ext cx="8208962" cy="0"/>
          </a:xfrm>
          <a:prstGeom prst="line">
            <a:avLst/>
          </a:prstGeom>
          <a:noFill/>
          <a:ln w="9525" algn="ctr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033" name="Straight Connector 14"/>
          <p:cNvCxnSpPr>
            <a:cxnSpLocks noChangeShapeType="1"/>
          </p:cNvCxnSpPr>
          <p:nvPr userDrawn="1"/>
        </p:nvCxnSpPr>
        <p:spPr bwMode="auto">
          <a:xfrm>
            <a:off x="935038" y="692150"/>
            <a:ext cx="8208962" cy="0"/>
          </a:xfrm>
          <a:prstGeom prst="line">
            <a:avLst/>
          </a:prstGeom>
          <a:noFill/>
          <a:ln w="28575" algn="ctr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  <p:extLst>
      <p:ext uri="{BB962C8B-B14F-4D97-AF65-F5344CB8AC3E}">
        <p14:creationId xmlns:p14="http://schemas.microsoft.com/office/powerpoint/2010/main" val="32764680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ransition/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Angsana New" pitchFamily="18" charset="-34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Angsana New" pitchFamily="18" charset="-34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Angsana New" pitchFamily="18" charset="-34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Angsana New" pitchFamily="18" charset="-34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Angsana New" pitchFamily="18" charset="-34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Angsana New" pitchFamily="18" charset="-34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Angsana New" pitchFamily="18" charset="-34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Angsana New" pitchFamily="18" charset="-34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h-TH"/>
      </a:defPPr>
      <a:lvl1pPr marL="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://www.aimconsultant.com/" TargetMode="External"/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Footer Placeholder 4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200" b="1">
                <a:solidFill>
                  <a:schemeClr val="tx1"/>
                </a:solidFill>
                <a:latin typeface="Cordia New" panose="020B0304020202020204" pitchFamily="34" charset="-34"/>
                <a:cs typeface="Cordia New" panose="020B0304020202020204" pitchFamily="34" charset="-34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Cordia New" panose="020B0304020202020204" pitchFamily="34" charset="-34"/>
                <a:cs typeface="Cordia New" panose="020B0304020202020204" pitchFamily="34" charset="-34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Cordia New" panose="020B0304020202020204" pitchFamily="34" charset="-34"/>
                <a:cs typeface="Cordia New" panose="020B0304020202020204" pitchFamily="34" charset="-34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Cordia New" panose="020B0304020202020204" pitchFamily="34" charset="-34"/>
                <a:cs typeface="Cordia New" panose="020B0304020202020204" pitchFamily="34" charset="-34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Cordia New" panose="020B0304020202020204" pitchFamily="34" charset="-34"/>
                <a:cs typeface="Cordia New" panose="020B0304020202020204" pitchFamily="34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Cordia New" panose="020B0304020202020204" pitchFamily="34" charset="-34"/>
                <a:cs typeface="Cordia New" panose="020B0304020202020204" pitchFamily="34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Cordia New" panose="020B0304020202020204" pitchFamily="34" charset="-34"/>
                <a:cs typeface="Cordia New" panose="020B0304020202020204" pitchFamily="34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Cordia New" panose="020B0304020202020204" pitchFamily="34" charset="-34"/>
                <a:cs typeface="Cordia New" panose="020B0304020202020204" pitchFamily="34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Cordia New" panose="020B0304020202020204" pitchFamily="34" charset="-34"/>
                <a:cs typeface="Cordia New" panose="020B0304020202020204" pitchFamily="34" charset="-34"/>
              </a:defRPr>
            </a:lvl9pPr>
          </a:lstStyle>
          <a:p>
            <a:r>
              <a:rPr lang="en-US" altLang="en-US" sz="1200" b="0">
                <a:solidFill>
                  <a:srgbClr val="898989"/>
                </a:solidFill>
                <a:latin typeface="Arial" panose="020B0604020202020204" pitchFamily="34" charset="0"/>
                <a:cs typeface="Angsana New" panose="02020603050405020304" pitchFamily="18" charset="-34"/>
              </a:rPr>
              <a:t>www.aimconsultant.com</a:t>
            </a:r>
          </a:p>
        </p:txBody>
      </p:sp>
      <p:sp>
        <p:nvSpPr>
          <p:cNvPr id="3075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200" b="1">
                <a:solidFill>
                  <a:schemeClr val="tx1"/>
                </a:solidFill>
                <a:latin typeface="Cordia New" panose="020B0304020202020204" pitchFamily="34" charset="-34"/>
                <a:cs typeface="Cordia New" panose="020B0304020202020204" pitchFamily="34" charset="-34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Cordia New" panose="020B0304020202020204" pitchFamily="34" charset="-34"/>
                <a:cs typeface="Cordia New" panose="020B0304020202020204" pitchFamily="34" charset="-34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Cordia New" panose="020B0304020202020204" pitchFamily="34" charset="-34"/>
                <a:cs typeface="Cordia New" panose="020B0304020202020204" pitchFamily="34" charset="-34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Cordia New" panose="020B0304020202020204" pitchFamily="34" charset="-34"/>
                <a:cs typeface="Cordia New" panose="020B0304020202020204" pitchFamily="34" charset="-34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Cordia New" panose="020B0304020202020204" pitchFamily="34" charset="-34"/>
                <a:cs typeface="Cordia New" panose="020B0304020202020204" pitchFamily="34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Cordia New" panose="020B0304020202020204" pitchFamily="34" charset="-34"/>
                <a:cs typeface="Cordia New" panose="020B0304020202020204" pitchFamily="34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Cordia New" panose="020B0304020202020204" pitchFamily="34" charset="-34"/>
                <a:cs typeface="Cordia New" panose="020B0304020202020204" pitchFamily="34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Cordia New" panose="020B0304020202020204" pitchFamily="34" charset="-34"/>
                <a:cs typeface="Cordia New" panose="020B0304020202020204" pitchFamily="34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Cordia New" panose="020B0304020202020204" pitchFamily="34" charset="-34"/>
                <a:cs typeface="Cordia New" panose="020B0304020202020204" pitchFamily="34" charset="-34"/>
              </a:defRPr>
            </a:lvl9pPr>
          </a:lstStyle>
          <a:p>
            <a:fld id="{536A29C5-ABC9-4BFB-8B14-2341D328DB99}" type="slidenum">
              <a:rPr lang="th-TH" altLang="en-US" sz="1200" b="0">
                <a:solidFill>
                  <a:srgbClr val="898989"/>
                </a:solidFill>
                <a:latin typeface="Arial" panose="020B0604020202020204" pitchFamily="34" charset="0"/>
                <a:cs typeface="Angsana New" panose="02020603050405020304" pitchFamily="18" charset="-34"/>
              </a:rPr>
              <a:pPr/>
              <a:t>1</a:t>
            </a:fld>
            <a:endParaRPr lang="th-TH" altLang="en-US" sz="1200" b="0">
              <a:solidFill>
                <a:srgbClr val="898989"/>
              </a:solidFill>
              <a:latin typeface="Arial" panose="020B0604020202020204" pitchFamily="34" charset="0"/>
              <a:cs typeface="Angsana New" panose="02020603050405020304" pitchFamily="18" charset="-34"/>
            </a:endParaRPr>
          </a:p>
        </p:txBody>
      </p:sp>
      <p:sp>
        <p:nvSpPr>
          <p:cNvPr id="3076" name="Slide Number Placeholder 5"/>
          <p:cNvSpPr txBox="1">
            <a:spLocks noGrp="1"/>
          </p:cNvSpPr>
          <p:nvPr/>
        </p:nvSpPr>
        <p:spPr bwMode="auto">
          <a:xfrm>
            <a:off x="6553200" y="635637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 sz="3200" b="1">
                <a:solidFill>
                  <a:schemeClr val="tx1"/>
                </a:solidFill>
                <a:latin typeface="Cordia New" panose="020B0304020202020204" pitchFamily="34" charset="-34"/>
                <a:cs typeface="Cordia New" panose="020B0304020202020204" pitchFamily="34" charset="-34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Cordia New" panose="020B0304020202020204" pitchFamily="34" charset="-34"/>
                <a:cs typeface="Cordia New" panose="020B0304020202020204" pitchFamily="34" charset="-34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Cordia New" panose="020B0304020202020204" pitchFamily="34" charset="-34"/>
                <a:cs typeface="Cordia New" panose="020B0304020202020204" pitchFamily="34" charset="-34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Cordia New" panose="020B0304020202020204" pitchFamily="34" charset="-34"/>
                <a:cs typeface="Cordia New" panose="020B0304020202020204" pitchFamily="34" charset="-34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Cordia New" panose="020B0304020202020204" pitchFamily="34" charset="-34"/>
                <a:cs typeface="Cordia New" panose="020B0304020202020204" pitchFamily="34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Cordia New" panose="020B0304020202020204" pitchFamily="34" charset="-34"/>
                <a:cs typeface="Cordia New" panose="020B0304020202020204" pitchFamily="34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Cordia New" panose="020B0304020202020204" pitchFamily="34" charset="-34"/>
                <a:cs typeface="Cordia New" panose="020B0304020202020204" pitchFamily="34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Cordia New" panose="020B0304020202020204" pitchFamily="34" charset="-34"/>
                <a:cs typeface="Cordia New" panose="020B0304020202020204" pitchFamily="34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Cordia New" panose="020B0304020202020204" pitchFamily="34" charset="-34"/>
                <a:cs typeface="Cordia New" panose="020B0304020202020204" pitchFamily="34" charset="-34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</a:pPr>
            <a:endParaRPr lang="en-US" altLang="en-US" sz="1200" b="0">
              <a:solidFill>
                <a:srgbClr val="898989"/>
              </a:solidFill>
              <a:latin typeface="Arial" panose="020B0604020202020204" pitchFamily="34" charset="0"/>
              <a:cs typeface="Angsana New" panose="02020603050405020304" pitchFamily="18" charset="-34"/>
            </a:endParaRPr>
          </a:p>
        </p:txBody>
      </p:sp>
      <p:sp>
        <p:nvSpPr>
          <p:cNvPr id="3077" name="Rectangle 3"/>
          <p:cNvSpPr txBox="1">
            <a:spLocks noChangeArrowheads="1"/>
          </p:cNvSpPr>
          <p:nvPr/>
        </p:nvSpPr>
        <p:spPr bwMode="auto">
          <a:xfrm>
            <a:off x="250031" y="989032"/>
            <a:ext cx="8643938" cy="5281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200" b="1">
                <a:solidFill>
                  <a:schemeClr val="tx1"/>
                </a:solidFill>
                <a:latin typeface="Cordia New" panose="020B0304020202020204" pitchFamily="34" charset="-34"/>
                <a:cs typeface="Cordia New" panose="020B0304020202020204" pitchFamily="34" charset="-34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Cordia New" panose="020B0304020202020204" pitchFamily="34" charset="-34"/>
                <a:cs typeface="Cordia New" panose="020B0304020202020204" pitchFamily="34" charset="-34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Cordia New" panose="020B0304020202020204" pitchFamily="34" charset="-34"/>
                <a:cs typeface="Cordia New" panose="020B0304020202020204" pitchFamily="34" charset="-34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Cordia New" panose="020B0304020202020204" pitchFamily="34" charset="-34"/>
                <a:cs typeface="Cordia New" panose="020B0304020202020204" pitchFamily="34" charset="-34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Cordia New" panose="020B0304020202020204" pitchFamily="34" charset="-34"/>
                <a:cs typeface="Cordia New" panose="020B0304020202020204" pitchFamily="34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Cordia New" panose="020B0304020202020204" pitchFamily="34" charset="-34"/>
                <a:cs typeface="Cordia New" panose="020B0304020202020204" pitchFamily="34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Cordia New" panose="020B0304020202020204" pitchFamily="34" charset="-34"/>
                <a:cs typeface="Cordia New" panose="020B0304020202020204" pitchFamily="34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Cordia New" panose="020B0304020202020204" pitchFamily="34" charset="-34"/>
                <a:cs typeface="Cordia New" panose="020B0304020202020204" pitchFamily="34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Cordia New" panose="020B0304020202020204" pitchFamily="34" charset="-34"/>
                <a:cs typeface="Cordia New" panose="020B0304020202020204" pitchFamily="34" charset="-34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th-TH" altLang="en-US" sz="3400" dirty="0">
                <a:solidFill>
                  <a:prstClr val="black"/>
                </a:solidFill>
              </a:rPr>
              <a:t>ประกาศคณะกรรมการการนิคมอุตสาหกรรมแห่งประเทศไทย </a:t>
            </a:r>
            <a:endParaRPr lang="en-US" altLang="en-US" sz="3400" dirty="0">
              <a:solidFill>
                <a:prstClr val="black"/>
              </a:solidFill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th-TH" altLang="en-US" sz="3400" dirty="0">
                <a:solidFill>
                  <a:prstClr val="black"/>
                </a:solidFill>
              </a:rPr>
              <a:t>เรื่อง การเปลี่ยนแปลงเขต นิคมอุตสาหกรรมดับบลิวเอชเอ </a:t>
            </a:r>
            <a:endParaRPr lang="en-US" altLang="en-US" sz="3400" dirty="0">
              <a:solidFill>
                <a:prstClr val="black"/>
              </a:solidFill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th-TH" altLang="en-US" sz="3400" dirty="0">
                <a:solidFill>
                  <a:prstClr val="black"/>
                </a:solidFill>
              </a:rPr>
              <a:t>อีสเทิร์นซีบอร์ด 5</a:t>
            </a:r>
            <a:r>
              <a:rPr lang="en-US" altLang="en-US" sz="3400" dirty="0">
                <a:solidFill>
                  <a:prstClr val="black"/>
                </a:solidFill>
              </a:rPr>
              <a:t> </a:t>
            </a:r>
            <a:r>
              <a:rPr lang="th-TH" altLang="en-US" sz="3400" dirty="0">
                <a:solidFill>
                  <a:prstClr val="black"/>
                </a:solidFill>
              </a:rPr>
              <a:t> 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altLang="en-US" sz="3400" dirty="0">
              <a:solidFill>
                <a:prstClr val="black"/>
              </a:solidFill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altLang="en-US" sz="3400" dirty="0">
              <a:solidFill>
                <a:prstClr val="black"/>
              </a:solidFill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altLang="en-US" sz="3400" dirty="0">
              <a:solidFill>
                <a:prstClr val="black"/>
              </a:solidFill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altLang="en-US" sz="3400" dirty="0">
              <a:solidFill>
                <a:prstClr val="black"/>
              </a:solidFill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th-TH" altLang="en-US" sz="3400" dirty="0">
              <a:solidFill>
                <a:prstClr val="black"/>
              </a:solidFill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th-TH" altLang="en-US" sz="3400" dirty="0">
                <a:solidFill>
                  <a:prstClr val="black"/>
                </a:solidFill>
              </a:rPr>
              <a:t>ประกาศในราชกิจจานุเบกษา </a:t>
            </a:r>
            <a:r>
              <a:rPr lang="en-US" altLang="en-US" sz="3400" dirty="0">
                <a:solidFill>
                  <a:prstClr val="black"/>
                </a:solidFill>
              </a:rPr>
              <a:t>11 </a:t>
            </a:r>
            <a:r>
              <a:rPr lang="th-TH" altLang="en-US" sz="3400" dirty="0">
                <a:solidFill>
                  <a:prstClr val="black"/>
                </a:solidFill>
              </a:rPr>
              <a:t>มิถุนายน 256</a:t>
            </a:r>
            <a:r>
              <a:rPr lang="en-US" altLang="en-US" sz="3400" dirty="0">
                <a:solidFill>
                  <a:prstClr val="black"/>
                </a:solidFill>
              </a:rPr>
              <a:t>9</a:t>
            </a:r>
            <a:endParaRPr lang="th-TH" altLang="en-US" sz="34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244927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ยึดท้ายกระดาษ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www.aimconsultant.com</a:t>
            </a:r>
          </a:p>
        </p:txBody>
      </p:sp>
      <p:sp>
        <p:nvSpPr>
          <p:cNvPr id="3" name="ตัวยึดหมายเลขภาพนิ่ง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86D271-6905-4286-9EE1-534BAA231E86}" type="slidenum">
              <a:rPr lang="th-TH" altLang="en-US" smtClean="0"/>
              <a:pPr/>
              <a:t>2</a:t>
            </a:fld>
            <a:endParaRPr lang="th-TH" altLang="en-US"/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661288" y="0"/>
            <a:ext cx="8229600" cy="785812"/>
          </a:xfrm>
          <a:prstGeom prst="rect">
            <a:avLst/>
          </a:prstGeom>
        </p:spPr>
        <p:txBody>
          <a:bodyPr/>
          <a:lstStyle/>
          <a:p>
            <a:pPr algn="ctr" eaLnBrk="1" hangingPunct="1">
              <a:defRPr/>
            </a:pPr>
            <a:r>
              <a:rPr lang="th-TH" sz="4400" b="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สรุปสาระสำคัญ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8F8989F-2956-4249-882E-432917B7B6BC}"/>
              </a:ext>
            </a:extLst>
          </p:cNvPr>
          <p:cNvSpPr txBox="1"/>
          <p:nvPr/>
        </p:nvSpPr>
        <p:spPr>
          <a:xfrm>
            <a:off x="207819" y="1022617"/>
            <a:ext cx="8683069" cy="39703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538163" indent="-363538">
              <a:buFont typeface="Wingdings" panose="05000000000000000000" pitchFamily="2" charset="2"/>
              <a:buChar char="q"/>
            </a:pPr>
            <a:r>
              <a:rPr lang="th-TH" sz="2800" dirty="0">
                <a:latin typeface="Cordia New" pitchFamily="34" charset="-34"/>
              </a:rPr>
              <a:t>ประกาศนี้ให้ใช้บังคับตั้งแต่วันถัดจากวันประกาศในราชกิจจานุเบกษาเป็นต้นไป</a:t>
            </a:r>
            <a:endParaRPr lang="en-US" sz="2800" dirty="0">
              <a:latin typeface="Cordia New" pitchFamily="34" charset="-34"/>
            </a:endParaRPr>
          </a:p>
          <a:p>
            <a:pPr marL="538163" indent="-363538">
              <a:buFont typeface="Wingdings" panose="05000000000000000000" pitchFamily="2" charset="2"/>
              <a:buChar char="q"/>
            </a:pPr>
            <a:r>
              <a:rPr lang="th-TH" sz="2800" dirty="0">
                <a:latin typeface="Cordia New" pitchFamily="34" charset="-34"/>
              </a:rPr>
              <a:t>ตามประกาศคณะกรรมการการนิคมอุตสาหกรรมแห่งประเทศไทย เรื่อง การจัดตั้ง นิคมอุตสาหกรรมดับบลิวเอชเอ อีสเทิร์นซีบอร์ด 5 ลงวันที่ 26 มีนาคม พ.ศ. 2568 ในท้องที่ตำบลหนองละลอก อำเภอบ้านค่าย และตำบลมาบข่า อำเภอนิคมพัฒนา จังหวัดระยอง จำนวนเนื้อที่ ประมาณ 3,423 ไร่ 55.8 ตารางวา โดยกำหนดให้เป็นเขตอุตสาหกรรมทั่วไป นั้น</a:t>
            </a:r>
          </a:p>
          <a:p>
            <a:pPr marL="174625"/>
            <a:r>
              <a:rPr lang="en-US" sz="2800" dirty="0">
                <a:latin typeface="Cordia New" pitchFamily="34" charset="-34"/>
              </a:rPr>
              <a:t>	</a:t>
            </a:r>
            <a:r>
              <a:rPr lang="th-TH" sz="2800" dirty="0">
                <a:latin typeface="Cordia New" pitchFamily="34" charset="-34"/>
              </a:rPr>
              <a:t>เนื่องจากผู้ร่วมดำเนินงานมีความประสงค์ที่จะขยายพื้นที่โครงการนิคมอุตสาหกรรม ดับบลิวเอชเออีสเทิร์นซีบอร์ด 5 ดังกล่าวข้างต้น จำนวนเนื้อที่ประมาณ 2,560 ไร่ 1 งาน 76 ตารางวา โดยกำหนดให้เป็นเขตอุตสาหกรรมทั่วไป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D12F81E-6F9E-E270-A69D-1101E501CA3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ยึดท้ายกระดาษ 1">
            <a:extLst>
              <a:ext uri="{FF2B5EF4-FFF2-40B4-BE49-F238E27FC236}">
                <a16:creationId xmlns:a16="http://schemas.microsoft.com/office/drawing/2014/main" id="{87F061E4-B5B9-D933-D884-89DC127401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www.aimconsultant.com</a:t>
            </a:r>
          </a:p>
        </p:txBody>
      </p:sp>
      <p:sp>
        <p:nvSpPr>
          <p:cNvPr id="3" name="ตัวยึดหมายเลขภาพนิ่ง 2">
            <a:extLst>
              <a:ext uri="{FF2B5EF4-FFF2-40B4-BE49-F238E27FC236}">
                <a16:creationId xmlns:a16="http://schemas.microsoft.com/office/drawing/2014/main" id="{08B17DB5-1FD1-2109-5D34-4C52DAA53A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86D271-6905-4286-9EE1-534BAA231E86}" type="slidenum">
              <a:rPr lang="th-TH" altLang="en-US" smtClean="0"/>
              <a:pPr/>
              <a:t>3</a:t>
            </a:fld>
            <a:endParaRPr lang="th-TH" altLang="en-US"/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2E576FE7-B773-F14B-2E0F-707ABC6F3156}"/>
              </a:ext>
            </a:extLst>
          </p:cNvPr>
          <p:cNvSpPr txBox="1">
            <a:spLocks noChangeArrowheads="1"/>
          </p:cNvSpPr>
          <p:nvPr/>
        </p:nvSpPr>
        <p:spPr>
          <a:xfrm>
            <a:off x="661288" y="0"/>
            <a:ext cx="8229600" cy="785812"/>
          </a:xfrm>
          <a:prstGeom prst="rect">
            <a:avLst/>
          </a:prstGeom>
        </p:spPr>
        <p:txBody>
          <a:bodyPr/>
          <a:lstStyle/>
          <a:p>
            <a:pPr algn="ctr" eaLnBrk="1" hangingPunct="1">
              <a:defRPr/>
            </a:pPr>
            <a:r>
              <a:rPr lang="th-TH" sz="4400" b="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สรุปสาระสำคัญ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8C841B3-782F-76A9-5964-0F748E18D014}"/>
              </a:ext>
            </a:extLst>
          </p:cNvPr>
          <p:cNvSpPr txBox="1"/>
          <p:nvPr/>
        </p:nvSpPr>
        <p:spPr>
          <a:xfrm>
            <a:off x="207819" y="1022617"/>
            <a:ext cx="8683069" cy="22467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74625"/>
            <a:r>
              <a:rPr lang="en-US" sz="2800" dirty="0">
                <a:latin typeface="Cordia New" pitchFamily="34" charset="-34"/>
              </a:rPr>
              <a:t>	</a:t>
            </a:r>
            <a:r>
              <a:rPr lang="th-TH" sz="2800" dirty="0">
                <a:latin typeface="Cordia New" pitchFamily="34" charset="-34"/>
              </a:rPr>
              <a:t>ในการประชุมครั้งที่ 2/2569 เมื่อวันที่ 25 กุมภาพันธ์ พ.ศ. 2569 จึงประกาศ เปลี่ยนแปลงเขต นิคมอุตสาหกรรมดับบลิวเอชเอ อีสเทิร์นซีบอร์ด 5 ให้เป็นเขตอุตสาหกรรมทั่วไป โดยยกเลิกแผนที่ท้ายประกาศคณะกรรมการการนิคมอุตสาหกรรมแห่งประเทศไทย เรื่อง การจัดตั้งนิคมอุตสาหกรรมดับบลิวเอชเอ อีสเทิร์นซีบอร์ด 5 ลงวันที่ 26 มีนาคม พ.ศ. 2568 ดังกล่าวข้างต้น และให้มีเขตตามแผนที่ท้ายประกาศนี้แทน</a:t>
            </a:r>
            <a:endParaRPr lang="en-US" sz="2800" dirty="0">
              <a:latin typeface="Cordia New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5209489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E46E984-6F4B-D262-D612-C12ACAB850F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ยึดท้ายกระดาษ 1">
            <a:extLst>
              <a:ext uri="{FF2B5EF4-FFF2-40B4-BE49-F238E27FC236}">
                <a16:creationId xmlns:a16="http://schemas.microsoft.com/office/drawing/2014/main" id="{F00AF6DE-C5AE-096E-46A5-CA10015C39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www.aimconsultant.com</a:t>
            </a:r>
          </a:p>
        </p:txBody>
      </p:sp>
      <p:sp>
        <p:nvSpPr>
          <p:cNvPr id="3" name="ตัวยึดหมายเลขภาพนิ่ง 2">
            <a:extLst>
              <a:ext uri="{FF2B5EF4-FFF2-40B4-BE49-F238E27FC236}">
                <a16:creationId xmlns:a16="http://schemas.microsoft.com/office/drawing/2014/main" id="{39D227CD-AD41-5D7B-66AA-A337E40088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86D271-6905-4286-9EE1-534BAA231E86}" type="slidenum">
              <a:rPr lang="th-TH" altLang="en-US" smtClean="0"/>
              <a:pPr/>
              <a:t>4</a:t>
            </a:fld>
            <a:endParaRPr lang="th-TH" altLang="en-US"/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479DB91C-F051-88B5-8612-6FDDB3436CD7}"/>
              </a:ext>
            </a:extLst>
          </p:cNvPr>
          <p:cNvSpPr txBox="1">
            <a:spLocks noChangeArrowheads="1"/>
          </p:cNvSpPr>
          <p:nvPr/>
        </p:nvSpPr>
        <p:spPr>
          <a:xfrm>
            <a:off x="661288" y="0"/>
            <a:ext cx="8229600" cy="785812"/>
          </a:xfrm>
          <a:prstGeom prst="rect">
            <a:avLst/>
          </a:prstGeom>
        </p:spPr>
        <p:txBody>
          <a:bodyPr/>
          <a:lstStyle/>
          <a:p>
            <a:pPr algn="ctr" eaLnBrk="1" hangingPunct="1">
              <a:defRPr/>
            </a:pPr>
            <a:r>
              <a:rPr lang="th-TH" sz="4400" b="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สรุปสาระสำคัญ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F5316593-6DCB-CEEE-D4BC-22462D27ED4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59540" y="19287"/>
            <a:ext cx="4941651" cy="69844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056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ตัวแทนหมายเลขภาพนิ่ง 1"/>
          <p:cNvSpPr>
            <a:spLocks noGrp="1"/>
          </p:cNvSpPr>
          <p:nvPr>
            <p:ph type="sldNum" sz="quarter" idx="12"/>
          </p:nvPr>
        </p:nvSpPr>
        <p:spPr bwMode="auto">
          <a:xfrm>
            <a:off x="5943600" y="6477000"/>
            <a:ext cx="2819400" cy="33655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200" b="1">
                <a:solidFill>
                  <a:schemeClr val="tx1"/>
                </a:solidFill>
                <a:latin typeface="Cordia New" panose="020B0304020202020204" pitchFamily="34" charset="-34"/>
                <a:cs typeface="Cordia New" panose="020B0304020202020204" pitchFamily="34" charset="-34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Cordia New" panose="020B0304020202020204" pitchFamily="34" charset="-34"/>
                <a:cs typeface="Cordia New" panose="020B0304020202020204" pitchFamily="34" charset="-34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Cordia New" panose="020B0304020202020204" pitchFamily="34" charset="-34"/>
                <a:cs typeface="Cordia New" panose="020B0304020202020204" pitchFamily="34" charset="-34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Cordia New" panose="020B0304020202020204" pitchFamily="34" charset="-34"/>
                <a:cs typeface="Cordia New" panose="020B0304020202020204" pitchFamily="34" charset="-34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Cordia New" panose="020B0304020202020204" pitchFamily="34" charset="-34"/>
                <a:cs typeface="Cordia New" panose="020B0304020202020204" pitchFamily="34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Cordia New" panose="020B0304020202020204" pitchFamily="34" charset="-34"/>
                <a:cs typeface="Cordia New" panose="020B0304020202020204" pitchFamily="34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Cordia New" panose="020B0304020202020204" pitchFamily="34" charset="-34"/>
                <a:cs typeface="Cordia New" panose="020B0304020202020204" pitchFamily="34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Cordia New" panose="020B0304020202020204" pitchFamily="34" charset="-34"/>
                <a:cs typeface="Cordia New" panose="020B0304020202020204" pitchFamily="34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Cordia New" panose="020B0304020202020204" pitchFamily="34" charset="-34"/>
                <a:cs typeface="Cordia New" panose="020B0304020202020204" pitchFamily="34" charset="-34"/>
              </a:defRPr>
            </a:lvl9pPr>
          </a:lstStyle>
          <a:p>
            <a:fld id="{B34E2E2D-C333-41FA-A5C9-7EFD11A186BE}" type="slidenum">
              <a:rPr lang="en-US" altLang="en-US" sz="1000" b="0">
                <a:solidFill>
                  <a:srgbClr val="898989"/>
                </a:solidFill>
                <a:latin typeface="Arial" panose="020B0604020202020204" pitchFamily="34" charset="0"/>
                <a:cs typeface="Angsana New" panose="02020603050405020304" pitchFamily="18" charset="-34"/>
              </a:rPr>
              <a:pPr/>
              <a:t>5</a:t>
            </a:fld>
            <a:endParaRPr lang="en-US" altLang="en-US" sz="1000" b="0">
              <a:solidFill>
                <a:srgbClr val="898989"/>
              </a:solidFill>
              <a:latin typeface="Arial" panose="020B0604020202020204" pitchFamily="34" charset="0"/>
              <a:cs typeface="Angsana New" panose="02020603050405020304" pitchFamily="18" charset="-34"/>
            </a:endParaRPr>
          </a:p>
        </p:txBody>
      </p:sp>
      <p:sp>
        <p:nvSpPr>
          <p:cNvPr id="8195" name="Rectangle 3"/>
          <p:cNvSpPr>
            <a:spLocks noChangeArrowheads="1"/>
          </p:cNvSpPr>
          <p:nvPr/>
        </p:nvSpPr>
        <p:spPr bwMode="auto">
          <a:xfrm>
            <a:off x="755650" y="1700213"/>
            <a:ext cx="7561263" cy="40112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6290" tIns="43144" rIns="86290" bIns="43144">
            <a:spAutoFit/>
          </a:bodyPr>
          <a:lstStyle>
            <a:lvl1pPr defTabSz="863600">
              <a:defRPr sz="3200" b="1">
                <a:solidFill>
                  <a:schemeClr val="tx1"/>
                </a:solidFill>
                <a:latin typeface="Cordia New" panose="020B0304020202020204" pitchFamily="34" charset="-34"/>
                <a:cs typeface="Cordia New" panose="020B0304020202020204" pitchFamily="34" charset="-34"/>
              </a:defRPr>
            </a:lvl1pPr>
            <a:lvl2pPr marL="742950" indent="-285750" defTabSz="863600">
              <a:defRPr sz="3200" b="1">
                <a:solidFill>
                  <a:schemeClr val="tx1"/>
                </a:solidFill>
                <a:latin typeface="Cordia New" panose="020B0304020202020204" pitchFamily="34" charset="-34"/>
                <a:cs typeface="Cordia New" panose="020B0304020202020204" pitchFamily="34" charset="-34"/>
              </a:defRPr>
            </a:lvl2pPr>
            <a:lvl3pPr marL="1143000" indent="-228600" defTabSz="863600">
              <a:defRPr sz="3200" b="1">
                <a:solidFill>
                  <a:schemeClr val="tx1"/>
                </a:solidFill>
                <a:latin typeface="Cordia New" panose="020B0304020202020204" pitchFamily="34" charset="-34"/>
                <a:cs typeface="Cordia New" panose="020B0304020202020204" pitchFamily="34" charset="-34"/>
              </a:defRPr>
            </a:lvl3pPr>
            <a:lvl4pPr marL="1600200" indent="-228600" defTabSz="863600">
              <a:defRPr sz="3200" b="1">
                <a:solidFill>
                  <a:schemeClr val="tx1"/>
                </a:solidFill>
                <a:latin typeface="Cordia New" panose="020B0304020202020204" pitchFamily="34" charset="-34"/>
                <a:cs typeface="Cordia New" panose="020B0304020202020204" pitchFamily="34" charset="-34"/>
              </a:defRPr>
            </a:lvl4pPr>
            <a:lvl5pPr marL="2057400" indent="-228600" defTabSz="863600">
              <a:defRPr sz="3200" b="1">
                <a:solidFill>
                  <a:schemeClr val="tx1"/>
                </a:solidFill>
                <a:latin typeface="Cordia New" panose="020B0304020202020204" pitchFamily="34" charset="-34"/>
                <a:cs typeface="Cordia New" panose="020B0304020202020204" pitchFamily="34" charset="-34"/>
              </a:defRPr>
            </a:lvl5pPr>
            <a:lvl6pPr marL="2514600" indent="-228600" defTabSz="863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Cordia New" panose="020B0304020202020204" pitchFamily="34" charset="-34"/>
                <a:cs typeface="Cordia New" panose="020B0304020202020204" pitchFamily="34" charset="-34"/>
              </a:defRPr>
            </a:lvl6pPr>
            <a:lvl7pPr marL="2971800" indent="-228600" defTabSz="863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Cordia New" panose="020B0304020202020204" pitchFamily="34" charset="-34"/>
                <a:cs typeface="Cordia New" panose="020B0304020202020204" pitchFamily="34" charset="-34"/>
              </a:defRPr>
            </a:lvl7pPr>
            <a:lvl8pPr marL="3429000" indent="-228600" defTabSz="863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Cordia New" panose="020B0304020202020204" pitchFamily="34" charset="-34"/>
                <a:cs typeface="Cordia New" panose="020B0304020202020204" pitchFamily="34" charset="-34"/>
              </a:defRPr>
            </a:lvl8pPr>
            <a:lvl9pPr marL="3886200" indent="-228600" defTabSz="863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Cordia New" panose="020B0304020202020204" pitchFamily="34" charset="-34"/>
                <a:cs typeface="Cordia New" panose="020B0304020202020204" pitchFamily="34" charset="-34"/>
              </a:defRPr>
            </a:lvl9pPr>
          </a:lstStyle>
          <a:p>
            <a:pPr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</a:pPr>
            <a:r>
              <a:rPr lang="th-TH" altLang="en-US" sz="3400" dirty="0">
                <a:solidFill>
                  <a:srgbClr val="FF0000"/>
                </a:solidFill>
              </a:rPr>
              <a:t>ติดต่อเรา</a:t>
            </a:r>
          </a:p>
          <a:p>
            <a:pPr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</a:pPr>
            <a:r>
              <a:rPr lang="th-TH" altLang="en-US" sz="3400" dirty="0">
                <a:solidFill>
                  <a:srgbClr val="00B050"/>
                </a:solidFill>
              </a:rPr>
              <a:t>บริษัท เอไอ</a:t>
            </a:r>
            <a:r>
              <a:rPr lang="th-TH" altLang="en-US" sz="3400" dirty="0" err="1">
                <a:solidFill>
                  <a:srgbClr val="00B050"/>
                </a:solidFill>
              </a:rPr>
              <a:t>เอ็ม</a:t>
            </a:r>
            <a:r>
              <a:rPr lang="th-TH" altLang="en-US" sz="3400" dirty="0">
                <a:solidFill>
                  <a:srgbClr val="00B050"/>
                </a:solidFill>
              </a:rPr>
              <a:t> </a:t>
            </a:r>
            <a:r>
              <a:rPr lang="th-TH" altLang="en-US" sz="3400" dirty="0" err="1">
                <a:solidFill>
                  <a:srgbClr val="00B050"/>
                </a:solidFill>
              </a:rPr>
              <a:t>คอนซัลแตนท์</a:t>
            </a:r>
            <a:r>
              <a:rPr lang="th-TH" altLang="en-US" sz="3400" dirty="0">
                <a:solidFill>
                  <a:srgbClr val="00B050"/>
                </a:solidFill>
              </a:rPr>
              <a:t> จำกัด</a:t>
            </a:r>
            <a:endParaRPr lang="en-US" altLang="en-US" sz="3400" dirty="0">
              <a:solidFill>
                <a:srgbClr val="00B050"/>
              </a:solidFill>
            </a:endParaRPr>
          </a:p>
          <a:p>
            <a:pPr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</a:pPr>
            <a:r>
              <a:rPr lang="en-US" altLang="en-US" sz="3400" dirty="0">
                <a:solidFill>
                  <a:srgbClr val="00B050"/>
                </a:solidFill>
              </a:rPr>
              <a:t>324/11 </a:t>
            </a:r>
            <a:r>
              <a:rPr lang="th-TH" altLang="en-US" sz="3400" dirty="0">
                <a:solidFill>
                  <a:srgbClr val="00B050"/>
                </a:solidFill>
              </a:rPr>
              <a:t>ถนนมาเจริญ แขวงหนองค้างพลู</a:t>
            </a:r>
          </a:p>
          <a:p>
            <a:pPr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</a:pPr>
            <a:r>
              <a:rPr lang="th-TH" altLang="en-US" sz="3400" dirty="0">
                <a:solidFill>
                  <a:srgbClr val="00B050"/>
                </a:solidFill>
              </a:rPr>
              <a:t>เขตหนองแขม กทม. 10160 </a:t>
            </a:r>
            <a:r>
              <a:rPr lang="en-US" altLang="en-US" sz="3400" dirty="0">
                <a:solidFill>
                  <a:srgbClr val="00B050"/>
                </a:solidFill>
              </a:rPr>
              <a:t> </a:t>
            </a:r>
          </a:p>
          <a:p>
            <a:pPr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</a:pPr>
            <a:r>
              <a:rPr lang="en-US" altLang="en-US" sz="3400" dirty="0">
                <a:solidFill>
                  <a:srgbClr val="00B050"/>
                </a:solidFill>
              </a:rPr>
              <a:t>Tel</a:t>
            </a:r>
            <a:r>
              <a:rPr lang="th-TH" altLang="en-US" sz="3400" dirty="0">
                <a:solidFill>
                  <a:srgbClr val="00B050"/>
                </a:solidFill>
              </a:rPr>
              <a:t>. </a:t>
            </a:r>
            <a:r>
              <a:rPr lang="en-US" altLang="en-US" sz="3400" dirty="0">
                <a:solidFill>
                  <a:srgbClr val="00B050"/>
                </a:solidFill>
              </a:rPr>
              <a:t>086-3751811</a:t>
            </a:r>
          </a:p>
          <a:p>
            <a:pPr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</a:pPr>
            <a:r>
              <a:rPr lang="en-US" altLang="en-US" sz="3400" dirty="0">
                <a:solidFill>
                  <a:srgbClr val="00B050"/>
                </a:solidFill>
                <a:hlinkClick r:id="rId2"/>
              </a:rPr>
              <a:t>www.aimconsultant.com</a:t>
            </a:r>
            <a:r>
              <a:rPr lang="th-TH" altLang="en-US" sz="3400" dirty="0">
                <a:solidFill>
                  <a:srgbClr val="00B050"/>
                </a:solidFill>
              </a:rPr>
              <a:t>  </a:t>
            </a:r>
            <a:endParaRPr lang="en-US" altLang="en-US" sz="3400" dirty="0">
              <a:solidFill>
                <a:srgbClr val="00B050"/>
              </a:solidFill>
            </a:endParaRPr>
          </a:p>
          <a:p>
            <a:pPr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</a:pPr>
            <a:r>
              <a:rPr lang="en-US" altLang="en-US" sz="3400" dirty="0">
                <a:solidFill>
                  <a:srgbClr val="FF0000"/>
                </a:solidFill>
              </a:rPr>
              <a:t>Email: </a:t>
            </a:r>
            <a:r>
              <a:rPr lang="en-US" altLang="en-US" sz="3400" u="sng" dirty="0">
                <a:solidFill>
                  <a:srgbClr val="FF0000"/>
                </a:solidFill>
              </a:rPr>
              <a:t>marketing@aimconsultant.com</a:t>
            </a:r>
            <a:endParaRPr lang="th-TH" altLang="en-US" sz="3400" u="sng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6242571"/>
      </p:ext>
    </p:extLst>
  </p:cSld>
  <p:clrMapOvr>
    <a:masterClrMapping/>
  </p:clrMapOvr>
  <p:transition/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1298</TotalTime>
  <Words>312</Words>
  <Application>Microsoft Office PowerPoint</Application>
  <PresentationFormat>On-screen Show (4:3)</PresentationFormat>
  <Paragraphs>37</Paragraphs>
  <Slides>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Arial</vt:lpstr>
      <vt:lpstr>Calibri</vt:lpstr>
      <vt:lpstr>Cordia New</vt:lpstr>
      <vt:lpstr>Wingdings</vt:lpstr>
      <vt:lpstr>1_Office Theme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AIM CONSULTANT</cp:lastModifiedBy>
  <cp:revision>346</cp:revision>
  <dcterms:created xsi:type="dcterms:W3CDTF">2020-07-02T04:19:53Z</dcterms:created>
  <dcterms:modified xsi:type="dcterms:W3CDTF">2026-06-12T03:06:38Z</dcterms:modified>
</cp:coreProperties>
</file>